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9AC57063-9131-4BDF-90E0-33D675ADB071}" type="datetimeFigureOut">
              <a:rPr lang="en-US" smtClean="0"/>
              <a:t>2/19/2011</a:t>
            </a:fld>
            <a:endParaRPr lang="en-US" dirty="0"/>
          </a:p>
        </p:txBody>
      </p:sp>
      <p:sp>
        <p:nvSpPr>
          <p:cNvPr id="17" name="Footer Placeholder 16"/>
          <p:cNvSpPr>
            <a:spLocks noGrp="1"/>
          </p:cNvSpPr>
          <p:nvPr>
            <p:ph type="ftr" sz="quarter" idx="11"/>
          </p:nvPr>
        </p:nvSpPr>
        <p:spPr/>
        <p:txBody>
          <a:bodyPr/>
          <a:lstStyle>
            <a:extLst/>
          </a:lstStyle>
          <a:p>
            <a:endParaRPr lang="en-US" dirty="0"/>
          </a:p>
        </p:txBody>
      </p:sp>
      <p:sp>
        <p:nvSpPr>
          <p:cNvPr id="29" name="Slide Number Placeholder 28"/>
          <p:cNvSpPr>
            <a:spLocks noGrp="1"/>
          </p:cNvSpPr>
          <p:nvPr>
            <p:ph type="sldNum" sz="quarter" idx="12"/>
          </p:nvPr>
        </p:nvSpPr>
        <p:spPr/>
        <p:txBody>
          <a:bodyPr/>
          <a:lstStyle>
            <a:extLst/>
          </a:lstStyle>
          <a:p>
            <a:fld id="{F89FFA4D-24EF-4451-BB7A-873E10AB7AF9}" type="slidenum">
              <a:rPr lang="en-US" smtClean="0"/>
              <a:t>‹#›</a:t>
            </a:fld>
            <a:endParaRPr lang="en-US"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AC57063-9131-4BDF-90E0-33D675ADB071}" type="datetimeFigureOut">
              <a:rPr lang="en-US" smtClean="0"/>
              <a:t>2/19/2011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89FFA4D-24EF-4451-BB7A-873E10AB7AF9}"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AC57063-9131-4BDF-90E0-33D675ADB071}" type="datetimeFigureOut">
              <a:rPr lang="en-US" smtClean="0"/>
              <a:t>2/19/2011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89FFA4D-24EF-4451-BB7A-873E10AB7AF9}"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AC57063-9131-4BDF-90E0-33D675ADB071}" type="datetimeFigureOut">
              <a:rPr lang="en-US" smtClean="0"/>
              <a:t>2/19/2011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89FFA4D-24EF-4451-BB7A-873E10AB7AF9}"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AC57063-9131-4BDF-90E0-33D675ADB071}" type="datetimeFigureOut">
              <a:rPr lang="en-US" smtClean="0"/>
              <a:t>2/19/2011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89FFA4D-24EF-4451-BB7A-873E10AB7AF9}" type="slidenum">
              <a:rPr lang="en-US" smtClean="0"/>
              <a:t>‹#›</a:t>
            </a:fld>
            <a:endParaRPr lang="en-US"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AC57063-9131-4BDF-90E0-33D675ADB071}" type="datetimeFigureOut">
              <a:rPr lang="en-US" smtClean="0"/>
              <a:t>2/19/2011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F89FFA4D-24EF-4451-BB7A-873E10AB7AF9}"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AC57063-9131-4BDF-90E0-33D675ADB071}" type="datetimeFigureOut">
              <a:rPr lang="en-US" smtClean="0"/>
              <a:t>2/19/2011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F89FFA4D-24EF-4451-BB7A-873E10AB7AF9}" type="slidenum">
              <a:rPr lang="en-US" smtClean="0"/>
              <a:t>‹#›</a:t>
            </a:fld>
            <a:endParaRPr lang="en-US"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AC57063-9131-4BDF-90E0-33D675ADB071}" type="datetimeFigureOut">
              <a:rPr lang="en-US" smtClean="0"/>
              <a:t>2/19/2011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F89FFA4D-24EF-4451-BB7A-873E10AB7AF9}"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AC57063-9131-4BDF-90E0-33D675ADB071}" type="datetimeFigureOut">
              <a:rPr lang="en-US" smtClean="0"/>
              <a:t>2/19/2011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F89FFA4D-24EF-4451-BB7A-873E10AB7AF9}"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AC57063-9131-4BDF-90E0-33D675ADB071}" type="datetimeFigureOut">
              <a:rPr lang="en-US" smtClean="0"/>
              <a:t>2/19/2011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F89FFA4D-24EF-4451-BB7A-873E10AB7AF9}"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9AC57063-9131-4BDF-90E0-33D675ADB071}" type="datetimeFigureOut">
              <a:rPr lang="en-US" smtClean="0"/>
              <a:t>2/19/2011</a:t>
            </a:fld>
            <a:endParaRPr lang="en-US"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F89FFA4D-24EF-4451-BB7A-873E10AB7AF9}"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9AC57063-9131-4BDF-90E0-33D675ADB071}" type="datetimeFigureOut">
              <a:rPr lang="en-US" smtClean="0"/>
              <a:t>2/19/2011</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F89FFA4D-24EF-4451-BB7A-873E10AB7AF9}"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775201">
            <a:off x="1390729" y="3092892"/>
            <a:ext cx="7772400" cy="1975104"/>
          </a:xfrm>
          <a:noFill/>
        </p:spPr>
        <p:txBody>
          <a:bodyPr/>
          <a:lstStyle/>
          <a:p>
            <a:r>
              <a:rPr lang="en-US" dirty="0" smtClean="0">
                <a:latin typeface="Modern No. 20" pitchFamily="18" charset="0"/>
              </a:rPr>
              <a:t>Sur</a:t>
            </a:r>
            <a:r>
              <a:rPr lang="en-US" dirty="0" smtClean="0">
                <a:solidFill>
                  <a:schemeClr val="accent2"/>
                </a:solidFill>
                <a:latin typeface="Modern No. 20" pitchFamily="18" charset="0"/>
              </a:rPr>
              <a:t>real</a:t>
            </a:r>
            <a:r>
              <a:rPr lang="en-US" dirty="0" smtClean="0">
                <a:latin typeface="Modern No. 20" pitchFamily="18" charset="0"/>
              </a:rPr>
              <a:t>ism</a:t>
            </a:r>
            <a:endParaRPr lang="en-US" dirty="0">
              <a:latin typeface="Modern No. 20" pitchFamily="18" charset="0"/>
            </a:endParaRPr>
          </a:p>
        </p:txBody>
      </p:sp>
      <p:sp>
        <p:nvSpPr>
          <p:cNvPr id="3" name="Subtitle 2"/>
          <p:cNvSpPr>
            <a:spLocks noGrp="1"/>
          </p:cNvSpPr>
          <p:nvPr>
            <p:ph type="subTitle" idx="1"/>
          </p:nvPr>
        </p:nvSpPr>
        <p:spPr>
          <a:xfrm>
            <a:off x="2743200" y="5105400"/>
            <a:ext cx="6400800" cy="1752600"/>
          </a:xfrm>
        </p:spPr>
        <p:txBody>
          <a:bodyPr/>
          <a:lstStyle/>
          <a:p>
            <a:r>
              <a:rPr lang="en-US" dirty="0" smtClean="0">
                <a:latin typeface="Modern No. 20" pitchFamily="18" charset="0"/>
              </a:rPr>
              <a:t>By Peter Cortés ENG 126</a:t>
            </a:r>
            <a:endParaRPr lang="en-US" dirty="0">
              <a:latin typeface="Modern No. 20"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Surrealism?</a:t>
            </a:r>
            <a:endParaRPr lang="en-US" dirty="0"/>
          </a:p>
        </p:txBody>
      </p:sp>
      <p:sp>
        <p:nvSpPr>
          <p:cNvPr id="3" name="Content Placeholder 2"/>
          <p:cNvSpPr>
            <a:spLocks noGrp="1"/>
          </p:cNvSpPr>
          <p:nvPr>
            <p:ph idx="1"/>
          </p:nvPr>
        </p:nvSpPr>
        <p:spPr/>
        <p:txBody>
          <a:bodyPr/>
          <a:lstStyle/>
          <a:p>
            <a:r>
              <a:rPr lang="en-US" dirty="0" smtClean="0"/>
              <a:t>Surrealism was a artistic movement originated in the 1920’s that depicts the artist subconscious, without the use of logical comprehensibility, both visual and in literature.  It started in Europe and soon it spread around the world.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surrealism…</a:t>
            </a:r>
            <a:endParaRPr lang="en-US" dirty="0"/>
          </a:p>
        </p:txBody>
      </p:sp>
      <p:sp>
        <p:nvSpPr>
          <p:cNvPr id="3" name="Content Placeholder 2"/>
          <p:cNvSpPr>
            <a:spLocks noGrp="1"/>
          </p:cNvSpPr>
          <p:nvPr>
            <p:ph idx="1"/>
          </p:nvPr>
        </p:nvSpPr>
        <p:spPr/>
        <p:txBody>
          <a:bodyPr/>
          <a:lstStyle/>
          <a:p>
            <a:r>
              <a:rPr lang="en-US" dirty="0" smtClean="0"/>
              <a:t>Surrealism emphasis was not on negation but on positive </a:t>
            </a:r>
            <a:r>
              <a:rPr lang="en-US" dirty="0" smtClean="0"/>
              <a:t>expression.</a:t>
            </a:r>
          </a:p>
          <a:p>
            <a:r>
              <a:rPr lang="en-US" dirty="0" smtClean="0"/>
              <a:t>This movement is heavily influenced by Sigmund Freud’s theories.</a:t>
            </a:r>
          </a:p>
          <a:p>
            <a:r>
              <a:rPr lang="en-US" dirty="0" smtClean="0"/>
              <a:t>It grew out from early Dadaism.</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Artist…</a:t>
            </a:r>
            <a:endParaRPr lang="en-US" dirty="0"/>
          </a:p>
        </p:txBody>
      </p:sp>
      <p:sp>
        <p:nvSpPr>
          <p:cNvPr id="3" name="Content Placeholder 2"/>
          <p:cNvSpPr>
            <a:spLocks noGrp="1"/>
          </p:cNvSpPr>
          <p:nvPr>
            <p:ph idx="1"/>
          </p:nvPr>
        </p:nvSpPr>
        <p:spPr/>
        <p:txBody>
          <a:bodyPr/>
          <a:lstStyle/>
          <a:p>
            <a:pPr>
              <a:buNone/>
            </a:pPr>
            <a:r>
              <a:rPr lang="en-US" dirty="0" smtClean="0"/>
              <a:t>The mot famous and celebrated artist in surrealism is Salvador </a:t>
            </a:r>
            <a:r>
              <a:rPr lang="en-US" dirty="0" err="1" smtClean="0"/>
              <a:t>Dalí</a:t>
            </a:r>
            <a:r>
              <a:rPr lang="en-US" dirty="0" smtClean="0"/>
              <a:t>. Not only he painted but also directed and wrote.</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762000" y="3352800"/>
            <a:ext cx="1885950" cy="216217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Temptation of Anthony</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1371600" y="1676400"/>
            <a:ext cx="6234545" cy="4572000"/>
          </a:xfrm>
          <a:prstGeom prst="rect">
            <a:avLst/>
          </a:prstGeom>
          <a:noFill/>
          <a:ln w="9525">
            <a:noFill/>
            <a:miter lim="800000"/>
            <a:headEnd/>
            <a:tailEnd/>
          </a:ln>
        </p:spPr>
      </p:pic>
      <p:pic>
        <p:nvPicPr>
          <p:cNvPr id="2051" name="Picture 3"/>
          <p:cNvPicPr>
            <a:picLocks noChangeAspect="1" noChangeArrowheads="1"/>
          </p:cNvPicPr>
          <p:nvPr/>
        </p:nvPicPr>
        <p:blipFill>
          <a:blip r:embed="rId2" cstate="print"/>
          <a:srcRect/>
          <a:stretch>
            <a:fillRect/>
          </a:stretch>
        </p:blipFill>
        <p:spPr bwMode="auto">
          <a:xfrm>
            <a:off x="1066800" y="1219200"/>
            <a:ext cx="7143750" cy="523875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idx="1"/>
          </p:nvPr>
        </p:nvPicPr>
        <p:blipFill>
          <a:blip r:embed="rId2" cstate="print"/>
          <a:srcRect/>
          <a:stretch>
            <a:fillRect/>
          </a:stretch>
        </p:blipFill>
        <p:spPr bwMode="auto">
          <a:xfrm>
            <a:off x="381000" y="0"/>
            <a:ext cx="8763000" cy="657225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Artists…</a:t>
            </a:r>
            <a:endParaRPr lang="en-US" dirty="0"/>
          </a:p>
        </p:txBody>
      </p:sp>
      <p:sp>
        <p:nvSpPr>
          <p:cNvPr id="3" name="Content Placeholder 2"/>
          <p:cNvSpPr>
            <a:spLocks noGrp="1"/>
          </p:cNvSpPr>
          <p:nvPr>
            <p:ph idx="1"/>
          </p:nvPr>
        </p:nvSpPr>
        <p:spPr/>
        <p:txBody>
          <a:bodyPr/>
          <a:lstStyle/>
          <a:p>
            <a:r>
              <a:rPr lang="en-US" b="1" dirty="0" smtClean="0">
                <a:solidFill>
                  <a:schemeClr val="accent3"/>
                </a:solidFill>
                <a:latin typeface="Baskerville Old Face" pitchFamily="18" charset="0"/>
              </a:rPr>
              <a:t>Giorgio</a:t>
            </a:r>
            <a:r>
              <a:rPr lang="en-US" b="1" dirty="0" smtClean="0">
                <a:latin typeface="Baskerville Old Face" pitchFamily="18" charset="0"/>
              </a:rPr>
              <a:t> de </a:t>
            </a:r>
            <a:r>
              <a:rPr lang="en-US" b="1" dirty="0" smtClean="0">
                <a:latin typeface="Baskerville Old Face" pitchFamily="18" charset="0"/>
              </a:rPr>
              <a:t>Chirico</a:t>
            </a:r>
          </a:p>
          <a:p>
            <a:r>
              <a:rPr lang="en-US" b="1" dirty="0" smtClean="0">
                <a:solidFill>
                  <a:srgbClr val="FFFF00"/>
                </a:solidFill>
                <a:latin typeface="Baskerville Old Face" pitchFamily="18" charset="0"/>
              </a:rPr>
              <a:t>Joan </a:t>
            </a:r>
            <a:r>
              <a:rPr lang="en-US" b="1" dirty="0" err="1" smtClean="0">
                <a:latin typeface="Baskerville Old Face" pitchFamily="18" charset="0"/>
              </a:rPr>
              <a:t>Miro</a:t>
            </a:r>
            <a:endParaRPr lang="en-US" b="1" dirty="0" smtClean="0">
              <a:latin typeface="Baskerville Old Face" pitchFamily="18" charset="0"/>
            </a:endParaRPr>
          </a:p>
          <a:p>
            <a:r>
              <a:rPr lang="en-US" b="1" dirty="0" smtClean="0">
                <a:latin typeface="Baskerville Old Face" pitchFamily="18" charset="0"/>
              </a:rPr>
              <a:t>Rene </a:t>
            </a:r>
            <a:r>
              <a:rPr lang="en-US" b="1" dirty="0" smtClean="0">
                <a:solidFill>
                  <a:schemeClr val="accent2">
                    <a:lumMod val="60000"/>
                    <a:lumOff val="40000"/>
                  </a:schemeClr>
                </a:solidFill>
                <a:latin typeface="Baskerville Old Face" pitchFamily="18" charset="0"/>
              </a:rPr>
              <a:t>Magritte</a:t>
            </a:r>
          </a:p>
          <a:p>
            <a:r>
              <a:rPr lang="en-US" b="1" dirty="0" smtClean="0">
                <a:solidFill>
                  <a:schemeClr val="accent6">
                    <a:lumMod val="60000"/>
                    <a:lumOff val="40000"/>
                  </a:schemeClr>
                </a:solidFill>
                <a:latin typeface="Baskerville Old Face" pitchFamily="18" charset="0"/>
              </a:rPr>
              <a:t>Yves </a:t>
            </a:r>
            <a:r>
              <a:rPr lang="en-US" b="1" dirty="0" smtClean="0">
                <a:latin typeface="Baskerville Old Face" pitchFamily="18" charset="0"/>
              </a:rPr>
              <a:t>Tanguy</a:t>
            </a:r>
          </a:p>
          <a:p>
            <a:r>
              <a:rPr lang="en-US" b="1" dirty="0" smtClean="0">
                <a:latin typeface="Baskerville Old Face" pitchFamily="18" charset="0"/>
              </a:rPr>
              <a:t>Max Ernst</a:t>
            </a:r>
            <a:endParaRPr lang="en-US" dirty="0">
              <a:latin typeface="Baskerville Old Face" pitchFamily="18" charset="0"/>
            </a:endParaRPr>
          </a:p>
        </p:txBody>
      </p:sp>
      <p:pic>
        <p:nvPicPr>
          <p:cNvPr id="4098" name="Picture 2"/>
          <p:cNvPicPr>
            <a:picLocks noChangeAspect="1" noChangeArrowheads="1"/>
          </p:cNvPicPr>
          <p:nvPr/>
        </p:nvPicPr>
        <p:blipFill>
          <a:blip r:embed="rId2" cstate="print"/>
          <a:srcRect/>
          <a:stretch>
            <a:fillRect/>
          </a:stretch>
        </p:blipFill>
        <p:spPr bwMode="auto">
          <a:xfrm>
            <a:off x="5029200" y="1371600"/>
            <a:ext cx="1100137" cy="1180147"/>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5029200" y="4267200"/>
            <a:ext cx="1207577" cy="1295400"/>
          </a:xfrm>
          <a:prstGeom prst="rect">
            <a:avLst/>
          </a:prstGeom>
          <a:noFill/>
          <a:ln w="9525">
            <a:noFill/>
            <a:miter lim="800000"/>
            <a:headEnd/>
            <a:tailEnd/>
          </a:ln>
        </p:spPr>
      </p:pic>
      <p:pic>
        <p:nvPicPr>
          <p:cNvPr id="4100" name="Picture 4"/>
          <p:cNvPicPr>
            <a:picLocks noChangeAspect="1" noChangeArrowheads="1"/>
          </p:cNvPicPr>
          <p:nvPr/>
        </p:nvPicPr>
        <p:blipFill>
          <a:blip r:embed="rId4" cstate="print"/>
          <a:srcRect/>
          <a:stretch>
            <a:fillRect/>
          </a:stretch>
        </p:blipFill>
        <p:spPr bwMode="auto">
          <a:xfrm>
            <a:off x="5486400" y="2362200"/>
            <a:ext cx="1100137" cy="1180147"/>
          </a:xfrm>
          <a:prstGeom prst="rect">
            <a:avLst/>
          </a:prstGeom>
          <a:noFill/>
          <a:ln w="9525">
            <a:noFill/>
            <a:miter lim="800000"/>
            <a:headEnd/>
            <a:tailEnd/>
          </a:ln>
        </p:spPr>
      </p:pic>
      <p:pic>
        <p:nvPicPr>
          <p:cNvPr id="4101" name="Picture 5"/>
          <p:cNvPicPr>
            <a:picLocks noChangeAspect="1" noChangeArrowheads="1"/>
          </p:cNvPicPr>
          <p:nvPr/>
        </p:nvPicPr>
        <p:blipFill>
          <a:blip r:embed="rId5" cstate="print"/>
          <a:srcRect/>
          <a:stretch>
            <a:fillRect/>
          </a:stretch>
        </p:blipFill>
        <p:spPr bwMode="auto">
          <a:xfrm>
            <a:off x="5791200" y="3352800"/>
            <a:ext cx="1207576" cy="1295400"/>
          </a:xfrm>
          <a:prstGeom prst="rect">
            <a:avLst/>
          </a:prstGeom>
          <a:noFill/>
          <a:ln w="9525">
            <a:noFill/>
            <a:miter lim="800000"/>
            <a:headEnd/>
            <a:tailEnd/>
          </a:ln>
        </p:spPr>
      </p:pic>
      <p:pic>
        <p:nvPicPr>
          <p:cNvPr id="4103" name="Picture 7"/>
          <p:cNvPicPr>
            <a:picLocks noChangeAspect="1" noChangeArrowheads="1"/>
          </p:cNvPicPr>
          <p:nvPr/>
        </p:nvPicPr>
        <p:blipFill>
          <a:blip r:embed="rId6" cstate="print"/>
          <a:srcRect/>
          <a:stretch>
            <a:fillRect/>
          </a:stretch>
        </p:blipFill>
        <p:spPr bwMode="auto">
          <a:xfrm>
            <a:off x="6096000" y="5257799"/>
            <a:ext cx="1066800" cy="114438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a:t>
            </a:r>
            <a:endParaRPr lang="en-US" dirty="0"/>
          </a:p>
        </p:txBody>
      </p:sp>
      <p:sp>
        <p:nvSpPr>
          <p:cNvPr id="3" name="Content Placeholder 2"/>
          <p:cNvSpPr>
            <a:spLocks noGrp="1"/>
          </p:cNvSpPr>
          <p:nvPr>
            <p:ph idx="1"/>
          </p:nvPr>
        </p:nvSpPr>
        <p:spPr/>
        <p:txBody>
          <a:bodyPr/>
          <a:lstStyle/>
          <a:p>
            <a:pPr>
              <a:buNone/>
            </a:pPr>
            <a:r>
              <a:rPr lang="en-US" dirty="0" smtClean="0"/>
              <a:t>© </a:t>
            </a:r>
            <a:r>
              <a:rPr lang="en-US" dirty="0" smtClean="0"/>
              <a:t>2009 </a:t>
            </a:r>
            <a:r>
              <a:rPr lang="en-US" dirty="0" smtClean="0"/>
              <a:t>Surrealism.org</a:t>
            </a:r>
          </a:p>
          <a:p>
            <a:pPr>
              <a:buNone/>
            </a:pPr>
            <a:r>
              <a:rPr lang="en-US" dirty="0" smtClean="0"/>
              <a:t>http://www.surrealist.com</a:t>
            </a:r>
            <a:r>
              <a:rPr lang="en-US" dirty="0" smtClean="0"/>
              <a:t>/</a:t>
            </a:r>
          </a:p>
          <a:p>
            <a:pPr>
              <a:buNone/>
            </a:pPr>
            <a:r>
              <a:rPr lang="en-US" dirty="0" smtClean="0"/>
              <a:t>h</a:t>
            </a:r>
            <a:r>
              <a:rPr lang="en-US" dirty="0" smtClean="0"/>
              <a:t>ttp</a:t>
            </a:r>
            <a:r>
              <a:rPr lang="en-US" dirty="0" smtClean="0"/>
              <a:t>://</a:t>
            </a:r>
            <a:r>
              <a:rPr lang="en-US" dirty="0" smtClean="0"/>
              <a:t>www.gosurreal.com/history.htm</a:t>
            </a:r>
          </a:p>
          <a:p>
            <a:pPr>
              <a:buNone/>
            </a:pPr>
            <a:endParaRPr lang="en-US" dirty="0" smtClean="0"/>
          </a:p>
        </p:txBody>
      </p:sp>
      <p:pic>
        <p:nvPicPr>
          <p:cNvPr id="5122" name="Picture 2"/>
          <p:cNvPicPr>
            <a:picLocks noChangeAspect="1" noChangeArrowheads="1"/>
          </p:cNvPicPr>
          <p:nvPr/>
        </p:nvPicPr>
        <p:blipFill>
          <a:blip r:embed="rId2" cstate="print"/>
          <a:srcRect/>
          <a:stretch>
            <a:fillRect/>
          </a:stretch>
        </p:blipFill>
        <p:spPr bwMode="auto">
          <a:xfrm>
            <a:off x="6019800" y="4495800"/>
            <a:ext cx="2238805" cy="1676400"/>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990600" y="4419600"/>
            <a:ext cx="2133600" cy="1804416"/>
          </a:xfrm>
          <a:prstGeom prst="rect">
            <a:avLst/>
          </a:prstGeom>
          <a:noFill/>
          <a:ln w="9525">
            <a:noFill/>
            <a:miter lim="800000"/>
            <a:headEnd/>
            <a:tailEnd/>
          </a:ln>
        </p:spPr>
      </p:pic>
      <p:pic>
        <p:nvPicPr>
          <p:cNvPr id="5124" name="Picture 4"/>
          <p:cNvPicPr>
            <a:picLocks noChangeAspect="1" noChangeArrowheads="1"/>
          </p:cNvPicPr>
          <p:nvPr/>
        </p:nvPicPr>
        <p:blipFill>
          <a:blip r:embed="rId4" cstate="print"/>
          <a:srcRect/>
          <a:stretch>
            <a:fillRect/>
          </a:stretch>
        </p:blipFill>
        <p:spPr bwMode="auto">
          <a:xfrm>
            <a:off x="3810000" y="3962400"/>
            <a:ext cx="1828800" cy="249555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94</TotalTime>
  <Words>133</Words>
  <Application>Microsoft Office PowerPoint</Application>
  <PresentationFormat>On-screen Show (4:3)</PresentationFormat>
  <Paragraphs>21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Metro</vt:lpstr>
      <vt:lpstr>Surrealism</vt:lpstr>
      <vt:lpstr>What is Surrealism?</vt:lpstr>
      <vt:lpstr>On surrealism…</vt:lpstr>
      <vt:lpstr>Artist…</vt:lpstr>
      <vt:lpstr>Temptation of Anthony</vt:lpstr>
      <vt:lpstr>Slide 6</vt:lpstr>
      <vt:lpstr>Other Artists…</vt:lpstr>
      <vt:lpstr>Reference</vt:lpstr>
    </vt:vector>
  </TitlesOfParts>
  <Company>Ice XP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Surrealism</dc:title>
  <dc:creator>Grishnackh</dc:creator>
  <cp:lastModifiedBy>Grishnackh</cp:lastModifiedBy>
  <cp:revision>10</cp:revision>
  <dcterms:created xsi:type="dcterms:W3CDTF">2011-02-19T20:27:43Z</dcterms:created>
  <dcterms:modified xsi:type="dcterms:W3CDTF">2011-02-19T22:02:28Z</dcterms:modified>
</cp:coreProperties>
</file>